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3" orient="horz" pos="2156" userDrawn="1">
          <p15:clr>
            <a:srgbClr val="A4A3A4"/>
          </p15:clr>
        </p15:guide>
        <p15:guide id="4" pos="3869" userDrawn="1">
          <p15:clr>
            <a:srgbClr val="A4A3A4"/>
          </p15:clr>
        </p15:guide>
        <p15:guide id="5" orient="horz" pos="2484" userDrawn="1">
          <p15:clr>
            <a:srgbClr val="A4A3A4"/>
          </p15:clr>
        </p15:guide>
        <p15:guide id="6" pos="270" userDrawn="1">
          <p15:clr>
            <a:srgbClr val="A4A3A4"/>
          </p15:clr>
        </p15:guide>
        <p15:guide id="7" pos="7445" userDrawn="1">
          <p15:clr>
            <a:srgbClr val="A4A3A4"/>
          </p15:clr>
        </p15:guide>
        <p15:guide id="8" orient="horz" pos="632" userDrawn="1">
          <p15:clr>
            <a:srgbClr val="A4A3A4"/>
          </p15:clr>
        </p15:guide>
        <p15:guide id="9" orient="horz" pos="3922" userDrawn="1">
          <p15:clr>
            <a:srgbClr val="A4A3A4"/>
          </p15:clr>
        </p15:guide>
        <p15:guide id="10" pos="2531" userDrawn="1">
          <p15:clr>
            <a:srgbClr val="A4A3A4"/>
          </p15:clr>
        </p15:guide>
        <p15:guide id="11" pos="5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14"/>
      </p:cViewPr>
      <p:guideLst>
        <p:guide orient="horz" pos="2160"/>
        <p:guide pos="3824"/>
        <p:guide orient="horz" pos="2156"/>
        <p:guide pos="3869"/>
        <p:guide orient="horz" pos="2484"/>
        <p:guide pos="270"/>
        <p:guide pos="7445"/>
        <p:guide orient="horz" pos="632"/>
        <p:guide orient="horz" pos="3922"/>
        <p:guide pos="2531"/>
        <p:guide pos="5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河边的城市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9" b="18747"/>
          <a:stretch>
            <a:fillRect/>
          </a:stretch>
        </p:blipFill>
        <p:spPr>
          <a:xfrm>
            <a:off x="428625" y="1012190"/>
            <a:ext cx="1138745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北京十里巷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北京十里巷试驾场地，位于北京市丰台区，总占地面积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亩。是一个集道路安 全驾驶培训、金卡纳技巧练习、赛道练 习以及休闲娱乐、场地租赁商务合作等 多功能于一体的综合性场地。 场地配有经验丰富的专业教学团队，可以举办包括摩托车练 习会及比赛、儿童类比赛、试驾会及各种商业活动等。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sz="1200" dirty="0">
                <a:latin typeface="+mn-ea"/>
                <a:cs typeface="+mn-ea"/>
                <a:sym typeface="+mn-ea"/>
              </a:rPr>
              <a:t>面积为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6</a:t>
            </a:r>
            <a:r>
              <a:rPr lang="en-US" sz="1200" dirty="0">
                <a:latin typeface="+mn-ea"/>
                <a:cs typeface="+mn-ea"/>
                <a:sym typeface="+mn-ea"/>
              </a:rPr>
              <a:t>0</a:t>
            </a:r>
            <a:r>
              <a:rPr sz="1200" dirty="0">
                <a:latin typeface="+mn-ea"/>
                <a:cs typeface="+mn-ea"/>
                <a:sym typeface="+mn-ea"/>
              </a:rPr>
              <a:t>00㎡  </a:t>
            </a:r>
            <a:r>
              <a:rPr lang="zh-CN" sz="1200" dirty="0">
                <a:latin typeface="+mn-ea"/>
                <a:cs typeface="+mn-ea"/>
                <a:sym typeface="+mn-ea"/>
              </a:rPr>
              <a:t>柏油硬化地面</a:t>
            </a:r>
            <a:endParaRPr 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sz="1200" dirty="0">
                <a:latin typeface="+mn-ea"/>
                <a:cs typeface="+mn-ea"/>
                <a:sym typeface="+mn-ea"/>
              </a:rPr>
              <a:t>380v/</a:t>
            </a:r>
            <a:r>
              <a:rPr lang="en-US" sz="1200" dirty="0">
                <a:latin typeface="+mn-ea"/>
                <a:cs typeface="+mn-ea"/>
                <a:sym typeface="+mn-ea"/>
              </a:rPr>
              <a:t>300</a:t>
            </a:r>
            <a:r>
              <a:rPr sz="1200" dirty="0">
                <a:latin typeface="+mn-ea"/>
                <a:cs typeface="+mn-ea"/>
                <a:sym typeface="+mn-ea"/>
              </a:rPr>
              <a:t>kw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sz="1200" dirty="0">
                <a:latin typeface="+mn-ea"/>
                <a:cs typeface="+mn-ea"/>
                <a:sym typeface="+mn-ea"/>
              </a:rPr>
              <a:t>洗手间  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WIFI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覆盖 休息区 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endParaRPr lang="en-US" altLang="zh-CN" sz="1200" dirty="0">
              <a:latin typeface="+mn-ea"/>
              <a:cs typeface="+mn-ea"/>
            </a:endParaRPr>
          </a:p>
        </p:txBody>
      </p:sp>
      <p:pic>
        <p:nvPicPr>
          <p:cNvPr id="2" name="图片 1" descr="街道上的风景&#10;&#10;描述已自动生成"/>
          <p:cNvPicPr>
            <a:picLocks noChangeAspect="1"/>
          </p:cNvPicPr>
          <p:nvPr/>
        </p:nvPicPr>
        <p:blipFill>
          <a:blip r:embed="rId4"/>
          <a:srcRect t="12356"/>
          <a:stretch>
            <a:fillRect/>
          </a:stretch>
        </p:blipFill>
        <p:spPr>
          <a:xfrm>
            <a:off x="8150860" y="1003935"/>
            <a:ext cx="3678555" cy="2418715"/>
          </a:xfrm>
          <a:prstGeom prst="rect">
            <a:avLst/>
          </a:prstGeom>
        </p:spPr>
      </p:pic>
      <p:pic>
        <p:nvPicPr>
          <p:cNvPr id="3" name="图片 2" descr="北京十里巷试驾场地-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" y="1003935"/>
            <a:ext cx="7625080" cy="5391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t="5024" r="1080" b="2319"/>
          <a:stretch>
            <a:fillRect/>
          </a:stretch>
        </p:blipFill>
        <p:spPr>
          <a:xfrm>
            <a:off x="8155940" y="3942715"/>
            <a:ext cx="3665855" cy="2283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5024"/>
          <a:stretch>
            <a:fillRect/>
          </a:stretch>
        </p:blipFill>
        <p:spPr>
          <a:xfrm>
            <a:off x="4267835" y="3942715"/>
            <a:ext cx="3696970" cy="2340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2543" t="7343"/>
          <a:stretch>
            <a:fillRect/>
          </a:stretch>
        </p:blipFill>
        <p:spPr>
          <a:xfrm>
            <a:off x="419735" y="3942715"/>
            <a:ext cx="3601085" cy="22834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t="2963"/>
          <a:stretch>
            <a:fillRect/>
          </a:stretch>
        </p:blipFill>
        <p:spPr>
          <a:xfrm>
            <a:off x="8140700" y="1016635"/>
            <a:ext cx="3698875" cy="2391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/>
          <a:srcRect t="2577"/>
          <a:stretch>
            <a:fillRect/>
          </a:stretch>
        </p:blipFill>
        <p:spPr>
          <a:xfrm>
            <a:off x="4275455" y="1016635"/>
            <a:ext cx="3696970" cy="24009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CFMOTO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安驾活动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十里巷赛道技巧训练营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CFMOTO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国宾训练营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十里巷自营安驾培训课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十里巷少儿摩托车训练营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CFMOTO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安驾活动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rcRect t="2963" r="2422"/>
          <a:stretch>
            <a:fillRect/>
          </a:stretch>
        </p:blipFill>
        <p:spPr>
          <a:xfrm>
            <a:off x="411480" y="1016635"/>
            <a:ext cx="3607435" cy="2391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6f34797-96dc-4e96-a2d5-416429aa730c"/>
  <p:tag name="COMMONDATA" val="eyJoZGlkIjoiODc3ODQzMGUxZTBjYTBhNGRiMTVhNzE4MzhhYmZlN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北京十里巷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 芳</cp:lastModifiedBy>
  <cp:revision>317</cp:revision>
  <dcterms:created xsi:type="dcterms:W3CDTF">2019-06-19T02:08:00Z</dcterms:created>
  <dcterms:modified xsi:type="dcterms:W3CDTF">2024-08-15T05:16:50Z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78573421A0E248DC8EE21D1D7CCBEEDE_13</vt:lpwstr>
  </property>
</Properties>
</file>